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CDA87-D14D-4345-8DA1-75BA043DE25E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D0D85-4A31-46A6-997E-FF733232EB3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D0D85-4A31-46A6-997E-FF733232EB33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EE336-858D-45B7-9B1D-4689D13BCF45}" type="datetimeFigureOut">
              <a:rPr lang="it-IT" smtClean="0"/>
              <a:t>22/10/2012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157-C313-4EEC-9183-D70BDD4D262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/>
          <p:cNvGrpSpPr/>
          <p:nvPr/>
        </p:nvGrpSpPr>
        <p:grpSpPr>
          <a:xfrm>
            <a:off x="3491880" y="260648"/>
            <a:ext cx="1949573" cy="1536629"/>
            <a:chOff x="3635896" y="2632196"/>
            <a:chExt cx="1949573" cy="1536629"/>
          </a:xfrm>
        </p:grpSpPr>
        <p:grpSp>
          <p:nvGrpSpPr>
            <p:cNvPr id="5" name="Gruppo 4"/>
            <p:cNvGrpSpPr/>
            <p:nvPr/>
          </p:nvGrpSpPr>
          <p:grpSpPr>
            <a:xfrm>
              <a:off x="4068882" y="2632196"/>
              <a:ext cx="1043609" cy="1533607"/>
              <a:chOff x="4068882" y="2632196"/>
              <a:chExt cx="1043609" cy="1533607"/>
            </a:xfrm>
          </p:grpSpPr>
          <p:sp>
            <p:nvSpPr>
              <p:cNvPr id="7" name="Rectangle 1"/>
              <p:cNvSpPr>
                <a:spLocks noChangeArrowheads="1"/>
              </p:cNvSpPr>
              <p:nvPr/>
            </p:nvSpPr>
            <p:spPr bwMode="auto">
              <a:xfrm>
                <a:off x="4068882" y="2632196"/>
                <a:ext cx="1007173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mienne" pitchFamily="82" charset="0"/>
                    <a:ea typeface="Calibri" pitchFamily="34" charset="0"/>
                    <a:cs typeface="Times New Roman" pitchFamily="18" charset="0"/>
                  </a:rPr>
                  <a:t>A</a:t>
                </a:r>
                <a:endParaRPr kumimoji="0" lang="it-IT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Rectangle 2"/>
              <p:cNvSpPr>
                <a:spLocks noChangeArrowheads="1"/>
              </p:cNvSpPr>
              <p:nvPr/>
            </p:nvSpPr>
            <p:spPr bwMode="auto">
              <a:xfrm>
                <a:off x="4356915" y="2872409"/>
                <a:ext cx="755576" cy="1293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defPPr>
                  <a:defRPr lang="it-I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sz="7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mienne" pitchFamily="82" charset="0"/>
                    <a:ea typeface="Calibri" pitchFamily="34" charset="0"/>
                    <a:cs typeface="Times New Roman" pitchFamily="18" charset="0"/>
                  </a:rPr>
                  <a:t>G</a:t>
                </a:r>
                <a:endParaRPr kumimoji="0" lang="it-IT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635896" y="3861048"/>
              <a:ext cx="19495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ndalus" pitchFamily="2" charset="-78"/>
                  <a:ea typeface="Calibri" pitchFamily="34" charset="0"/>
                  <a:cs typeface="Andalus" pitchFamily="2" charset="-78"/>
                </a:rPr>
                <a:t>Comitato di </a:t>
              </a:r>
              <a:r>
                <a:rPr kumimoji="0" lang="it-IT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ndalus" pitchFamily="2" charset="-78"/>
                  <a:ea typeface="Calibri" pitchFamily="34" charset="0"/>
                  <a:cs typeface="Andalus" pitchFamily="2" charset="-78"/>
                </a:rPr>
                <a:t>Cesana</a:t>
              </a:r>
              <a:r>
                <a:rPr kumimoji="0" lang="it-IT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ndalus" pitchFamily="2" charset="-78"/>
                  <a:ea typeface="Calibri" pitchFamily="34" charset="0"/>
                  <a:cs typeface="Andalus" pitchFamily="2" charset="-78"/>
                </a:rPr>
                <a:t> </a:t>
              </a:r>
              <a:r>
                <a:rPr kumimoji="0" lang="it-IT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ndalus" pitchFamily="2" charset="-78"/>
                  <a:ea typeface="Calibri" pitchFamily="34" charset="0"/>
                  <a:cs typeface="Andalus" pitchFamily="2" charset="-78"/>
                </a:rPr>
                <a:t>B.za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2" charset="-78"/>
                <a:cs typeface="Andalus" pitchFamily="2" charset="-78"/>
              </a:endParaRPr>
            </a:p>
          </p:txBody>
        </p:sp>
      </p:grpSp>
      <p:pic>
        <p:nvPicPr>
          <p:cNvPr id="13313" name="Immagine 1" descr="http://www.primocircolobra.it/download/Immagini/scuo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988840"/>
            <a:ext cx="2886075" cy="2200275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3181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123728" y="4509120"/>
            <a:ext cx="51539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ASSOCIAZIONE GENITORI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del Comitato di </a:t>
            </a:r>
            <a:r>
              <a:rPr kumimoji="0" 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Cesana</a:t>
            </a: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Brianza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Via Ragazzi del ’99, 1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23861 CESANA BRIANZA (LC) 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C.F.:92065940139</a:t>
            </a: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Presentazione su schermo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giuliana</dc:creator>
  <cp:lastModifiedBy>giuliana</cp:lastModifiedBy>
  <cp:revision>1</cp:revision>
  <dcterms:created xsi:type="dcterms:W3CDTF">2012-10-22T17:06:01Z</dcterms:created>
  <dcterms:modified xsi:type="dcterms:W3CDTF">2012-10-22T17:12:59Z</dcterms:modified>
</cp:coreProperties>
</file>